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66" r:id="rId9"/>
    <p:sldId id="259" r:id="rId10"/>
    <p:sldId id="260" r:id="rId11"/>
    <p:sldId id="261" r:id="rId12"/>
    <p:sldId id="262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53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08/11/2023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08/11/2023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7" y="1441119"/>
            <a:ext cx="7072705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2" y="1580050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81" y="2351682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C01F-33F0-78D9-20CD-AE2BCC098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308" y="5606769"/>
            <a:ext cx="329611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401271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035" y="1429261"/>
            <a:ext cx="5506218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806" y="1258921"/>
            <a:ext cx="3931057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715" y="3549807"/>
            <a:ext cx="393105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36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Autres fichiers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20s)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5"/>
            <a:chOff x="924443" y="2463376"/>
            <a:chExt cx="7010050" cy="1820179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3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45559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(version mobile)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BC4B5221-2C63-75EE-EBDC-C1CDDDEAB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4" y="1934437"/>
            <a:ext cx="2033861" cy="4129524"/>
          </a:xfr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4DC938B5-3084-E53A-3597-9CD16062A5E6}"/>
              </a:ext>
            </a:extLst>
          </p:cNvPr>
          <p:cNvSpPr txBox="1"/>
          <p:nvPr/>
        </p:nvSpPr>
        <p:spPr>
          <a:xfrm>
            <a:off x="1090492" y="612704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Accueil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5F90BBB-FFCB-2975-A69A-A480A7CC0C3F}"/>
              </a:ext>
            </a:extLst>
          </p:cNvPr>
          <p:cNvGrpSpPr/>
          <p:nvPr/>
        </p:nvGrpSpPr>
        <p:grpSpPr>
          <a:xfrm>
            <a:off x="2791008" y="1934437"/>
            <a:ext cx="2033944" cy="4561944"/>
            <a:chOff x="2791008" y="1934437"/>
            <a:chExt cx="2033944" cy="4561944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85D23D2-5279-34FC-6634-51817901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08" y="1934437"/>
              <a:ext cx="2033944" cy="412952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103CC33-EE6E-7740-049A-92A5EAFA3BDB}"/>
                </a:ext>
              </a:extLst>
            </p:cNvPr>
            <p:cNvSpPr txBox="1"/>
            <p:nvPr/>
          </p:nvSpPr>
          <p:spPr>
            <a:xfrm>
              <a:off x="3443136" y="6127049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Profil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511766A-3427-0584-D24C-E469DCC67034}"/>
              </a:ext>
            </a:extLst>
          </p:cNvPr>
          <p:cNvGrpSpPr/>
          <p:nvPr/>
        </p:nvGrpSpPr>
        <p:grpSpPr>
          <a:xfrm>
            <a:off x="5043505" y="1934437"/>
            <a:ext cx="2036631" cy="4564342"/>
            <a:chOff x="5043505" y="1934437"/>
            <a:chExt cx="2036631" cy="4564342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AED721D-AB77-C52D-7A5D-B6920351E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505" y="1934437"/>
              <a:ext cx="2036631" cy="4129524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44DD2FA-A339-DF0B-3D99-AA67A1A85287}"/>
                </a:ext>
              </a:extLst>
            </p:cNvPr>
            <p:cNvSpPr txBox="1"/>
            <p:nvPr/>
          </p:nvSpPr>
          <p:spPr>
            <a:xfrm>
              <a:off x="5508623" y="6129447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Difficulté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E1495E-55C0-12F0-94A8-5964550DBDD9}"/>
              </a:ext>
            </a:extLst>
          </p:cNvPr>
          <p:cNvGrpSpPr/>
          <p:nvPr/>
        </p:nvGrpSpPr>
        <p:grpSpPr>
          <a:xfrm>
            <a:off x="7298689" y="1934437"/>
            <a:ext cx="2050715" cy="4561944"/>
            <a:chOff x="7298689" y="1934437"/>
            <a:chExt cx="2050715" cy="4561944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152EF505-8746-B70B-2460-87C62090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89" y="1934437"/>
              <a:ext cx="2050715" cy="4129524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0461D82-2799-6245-59B8-B737DAB86654}"/>
                </a:ext>
              </a:extLst>
            </p:cNvPr>
            <p:cNvSpPr txBox="1"/>
            <p:nvPr/>
          </p:nvSpPr>
          <p:spPr>
            <a:xfrm>
              <a:off x="7787681" y="6127049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Question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CEFBAB8C-833F-811C-5F03-44DDFE729D1D}"/>
              </a:ext>
            </a:extLst>
          </p:cNvPr>
          <p:cNvGrpSpPr/>
          <p:nvPr/>
        </p:nvGrpSpPr>
        <p:grpSpPr>
          <a:xfrm>
            <a:off x="9567958" y="1934437"/>
            <a:ext cx="2039548" cy="4569175"/>
            <a:chOff x="9567958" y="1934437"/>
            <a:chExt cx="2039548" cy="456917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CD15EF9-2884-910E-C4B0-CC5A405D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958" y="1934437"/>
              <a:ext cx="2039548" cy="412952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AB6F807-48E0-D46F-C276-283372F5BC6E}"/>
                </a:ext>
              </a:extLst>
            </p:cNvPr>
            <p:cNvSpPr txBox="1"/>
            <p:nvPr/>
          </p:nvSpPr>
          <p:spPr>
            <a:xfrm>
              <a:off x="10165180" y="6134280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Dessin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(version mobile)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6229C4-3335-BD7A-8C4B-C1831DF01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48075"/>
            <a:ext cx="2653278" cy="52779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C56668-EA2E-8C05-1872-96BD252D2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90" y="1479171"/>
            <a:ext cx="2590532" cy="52468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93830F6-E15A-A407-4285-21C03F080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77435"/>
            <a:ext cx="2605885" cy="52404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0ACE4B-5A86-B01D-6563-DF1336E07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30" y="1479687"/>
            <a:ext cx="2590532" cy="52381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CB5A3A-8B63-5AEA-CF46-C19E48C3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10" y="1479171"/>
            <a:ext cx="2584644" cy="5233368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2894029" y="3591612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6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3 -0.1868 L 0.05638 -0.16342 C 0.07513 -0.1581 0.10378 -0.15509 0.1336 -0.15509 C 0.16758 -0.15509 0.1948 -0.1581 0.21368 -0.16342 L 0.30508 -0.1868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08 -0.1868 L 0.21315 -0.16342 C 0.19414 -0.1581 0.16549 -0.15509 0.13528 -0.15509 C 0.10117 -0.15509 0.0737 -0.1581 0.05469 -0.16342 L -0.03698 -0.1868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1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98 -0.1868 L 0.02097 -0.16342 C 0.03321 -0.1581 0.05131 -0.15509 0.07058 -0.15509 C 0.09245 -0.15509 0.10977 -0.1581 0.12201 -0.16342 L 0.1806 -0.1868 " pathEditMode="relative" rAng="0" ptsTypes="AAAAA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7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6 -0.1868 L 0.122 -0.16342 C 0.11081 -0.1581 0.09193 -0.15509 0.075 -0.15509 C 0.05247 -0.15509 0.03541 -0.1581 0.02409 -0.16342 L -0.0319 -0.18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5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11759 L 0.06146 0.12199 C 0.07618 0.12315 0.09792 0.12431 0.12097 0.12431 C 0.14714 0.12431 0.1681 0.12315 0.18282 0.12199 L 0.253 0.11759 " pathEditMode="relative" rAng="0" ptsTypes="AAAAA">
                                      <p:cBhvr>
                                        <p:cTn id="4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7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 0.11759 L 0.18243 0.12269 C 0.16797 0.12361 0.14584 0.12431 0.12292 0.12431 C 0.09649 0.12431 0.07579 0.12361 0.06107 0.12269 L -0.00833 0.11759 " pathEditMode="relative" rAng="0" ptsTypes="AAA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32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9 -0.01574 L 0.25013 -0.0196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13 -0.01967 L 0.0349 -0.0157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8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1868 L 0.17214 -0.18541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path" presetSubtype="0" accel="50000" decel="5000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-0.18541 L -0.01276 -0.1854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9 0.30926 L 0.25377 0.30926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42" presetClass="path" presetSubtype="0" accel="50000" decel="5000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78 0.30926 L 0.00899 0.3092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9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  <p:bldP spid="17" grpId="22" animBg="1"/>
      <p:bldP spid="17" grpId="23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1029</TotalTime>
  <Words>286</Words>
  <Application>Microsoft Office PowerPoint</Application>
  <PresentationFormat>Grand écran</PresentationFormat>
  <Paragraphs>88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Maquettage (version mobile) - Zoning</vt:lpstr>
      <vt:lpstr>Maquettage (version mobile) - Wireframe</vt:lpstr>
      <vt:lpstr>UML</vt:lpstr>
      <vt:lpstr>MCD/MLD</vt:lpstr>
      <vt:lpstr>SQL</vt:lpstr>
      <vt:lpstr>Front-End HTML</vt:lpstr>
      <vt:lpstr>Front-End CSS</vt:lpstr>
      <vt:lpstr>Front-End JavaScript</vt:lpstr>
      <vt:lpstr>Back-End JavaScript</vt:lpstr>
      <vt:lpstr>Back-End Autres fichiers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74</cp:revision>
  <dcterms:created xsi:type="dcterms:W3CDTF">2023-08-28T16:20:29Z</dcterms:created>
  <dcterms:modified xsi:type="dcterms:W3CDTF">2023-11-08T20:01:51Z</dcterms:modified>
</cp:coreProperties>
</file>